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93"/>
  </p:normalViewPr>
  <p:slideViewPr>
    <p:cSldViewPr snapToGrid="0">
      <p:cViewPr varScale="1">
        <p:scale>
          <a:sx n="81" d="100"/>
          <a:sy n="81" d="100"/>
        </p:scale>
        <p:origin x="21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715E-E3C4-F442-9457-C7ED10B790F8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C3F8-72B7-6649-B06E-EDDB1E1F6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4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715E-E3C4-F442-9457-C7ED10B790F8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C3F8-72B7-6649-B06E-EDDB1E1F6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49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715E-E3C4-F442-9457-C7ED10B790F8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C3F8-72B7-6649-B06E-EDDB1E1F6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90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715E-E3C4-F442-9457-C7ED10B790F8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C3F8-72B7-6649-B06E-EDDB1E1F6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92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715E-E3C4-F442-9457-C7ED10B790F8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C3F8-72B7-6649-B06E-EDDB1E1F6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0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715E-E3C4-F442-9457-C7ED10B790F8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C3F8-72B7-6649-B06E-EDDB1E1F6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00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715E-E3C4-F442-9457-C7ED10B790F8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C3F8-72B7-6649-B06E-EDDB1E1F6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98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715E-E3C4-F442-9457-C7ED10B790F8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C3F8-72B7-6649-B06E-EDDB1E1F6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24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715E-E3C4-F442-9457-C7ED10B790F8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C3F8-72B7-6649-B06E-EDDB1E1F6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08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715E-E3C4-F442-9457-C7ED10B790F8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C3F8-72B7-6649-B06E-EDDB1E1F6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30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715E-E3C4-F442-9457-C7ED10B790F8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C3F8-72B7-6649-B06E-EDDB1E1F6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80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EA715E-E3C4-F442-9457-C7ED10B790F8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F0C3F8-72B7-6649-B06E-EDDB1E1F6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1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7238425-3502-EDFA-F998-A8F00DE001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3398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Macintosh PowerPoint</Application>
  <PresentationFormat>Format A4 (210 x 297 mm)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DUWAT Jerome</dc:creator>
  <cp:lastModifiedBy>DUWAT Jerome</cp:lastModifiedBy>
  <cp:revision>1</cp:revision>
  <dcterms:created xsi:type="dcterms:W3CDTF">2024-06-26T12:51:25Z</dcterms:created>
  <dcterms:modified xsi:type="dcterms:W3CDTF">2024-06-26T12:53:07Z</dcterms:modified>
</cp:coreProperties>
</file>